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05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1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3EB9C-56A7-4F4F-82FA-2B65212524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398251-E044-0144-AC06-27E660F179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BDF91-FBA2-E248-A4FF-7637A8A01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D8CB-1088-7749-8736-F11C32E54CF6}" type="datetimeFigureOut">
              <a:rPr lang="en-US" smtClean="0"/>
              <a:t>9/5/18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B7503-B8E3-D24A-8E6C-86AF28D6C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37EDE2-3E23-4B46-AB48-B745D8EBF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0EA57-CF63-EC40-B6DE-4CEC7A4B4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106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35CA3-1C2E-D143-96A5-8D6D5C6EE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797A96-5A4C-D04E-B107-BBDF356B96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407B9-8B4D-2447-B479-E020F2EC8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D8CB-1088-7749-8736-F11C32E54CF6}" type="datetimeFigureOut">
              <a:rPr lang="en-US" smtClean="0"/>
              <a:t>9/5/18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26987-FA1A-0744-8C19-C6F35D883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94FFE-CF3A-2149-B49B-365139748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0EA57-CF63-EC40-B6DE-4CEC7A4B4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63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FDD136-36FF-AA48-BFD7-82536ABDA3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6D64E4-2A0D-B244-983B-3FB32E318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A3CB4-DFB5-B04A-AFE4-F225EE22D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D8CB-1088-7749-8736-F11C32E54CF6}" type="datetimeFigureOut">
              <a:rPr lang="en-US" smtClean="0"/>
              <a:t>9/5/18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9ABEF-7462-7147-B7A8-357764E4E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8424B-42E0-2645-B02E-57E8A53C4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0EA57-CF63-EC40-B6DE-4CEC7A4B4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114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A9246-2BF7-8449-B58D-D520E738C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4F632-6D9D-7E4C-9439-B44A49D47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7DA02-003B-D64F-8C4A-914FAFA0E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D8CB-1088-7749-8736-F11C32E54CF6}" type="datetimeFigureOut">
              <a:rPr lang="en-US" smtClean="0"/>
              <a:t>9/5/18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40570-57E8-4D40-8B8D-54FE011B6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2FD04-0E30-1B45-B656-64D1CE9C4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0EA57-CF63-EC40-B6DE-4CEC7A4B4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046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C52DB-3084-6F47-92E5-2141EC706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E12AD-AC01-CE4D-B9F0-756B8A090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C1FB1-912A-0E4B-BB55-95284094C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D8CB-1088-7749-8736-F11C32E54CF6}" type="datetimeFigureOut">
              <a:rPr lang="en-US" smtClean="0"/>
              <a:t>9/5/18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CC6CA-0240-5C4E-A789-E895CCF64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0AE0C-A6E1-1149-9A0C-7E3F5642A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0EA57-CF63-EC40-B6DE-4CEC7A4B4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7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27245-4582-D241-9154-0A3A9BFD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3F255-FA53-2E4B-9769-F06DEA5A8F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BC4F97-90D4-6A4F-867E-2E661520A2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D41B9C-A825-5240-B6EC-2E21F5936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D8CB-1088-7749-8736-F11C32E54CF6}" type="datetimeFigureOut">
              <a:rPr lang="en-US" smtClean="0"/>
              <a:t>9/5/18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6858A4-5675-C947-855D-D1E350EA9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82DE1D-0A34-9C46-A645-6EEC59A9A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0EA57-CF63-EC40-B6DE-4CEC7A4B4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977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7715D-8A64-8F4B-95FB-7E2B41049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7F353-3899-BC4D-8E5B-E1648FE9A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CB1FF1-2C6A-2143-BA57-9731AAF136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137834-AAC9-B847-8185-453E2B990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24F66-8CF6-9A40-83E0-0EEB8887B2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8214A6-2993-344F-A551-840646536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D8CB-1088-7749-8736-F11C32E54CF6}" type="datetimeFigureOut">
              <a:rPr lang="en-US" smtClean="0"/>
              <a:t>9/5/18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610F4A-5D86-F044-B90B-2FBBDC9D9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60DF35-1EAC-C24D-B8D4-22049BDDB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0EA57-CF63-EC40-B6DE-4CEC7A4B4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672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1379C-BD8B-034A-9E22-0BEC30A7F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5B4367-6E25-7B47-B174-3999147D4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D8CB-1088-7749-8736-F11C32E54CF6}" type="datetimeFigureOut">
              <a:rPr lang="en-US" smtClean="0"/>
              <a:t>9/5/18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B52234-74FD-F845-BFE2-2B8474EE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C118D9-4796-0947-86E3-FA6889EDC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0EA57-CF63-EC40-B6DE-4CEC7A4B4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62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6243F2-8E97-8B43-AFF3-712F51482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D8CB-1088-7749-8736-F11C32E54CF6}" type="datetimeFigureOut">
              <a:rPr lang="en-US" smtClean="0"/>
              <a:t>9/5/18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084D38-17CA-9449-9CD4-FFF366D4A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7A775-CEC0-124E-836D-6EE30181D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0EA57-CF63-EC40-B6DE-4CEC7A4B4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894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3CC40-FA8C-764A-9819-CB3B7099E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F3479-0CA7-3644-8150-9493B9E1D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653840-AAAC-B247-963A-EEC4FAAFAB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21159E-3D6B-C644-B26E-2C5B4F9D0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D8CB-1088-7749-8736-F11C32E54CF6}" type="datetimeFigureOut">
              <a:rPr lang="en-US" smtClean="0"/>
              <a:t>9/5/18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7A2936-1D92-9D4D-B34F-C92AFA64B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AF0C73-D487-3E46-89C1-E81B56847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0EA57-CF63-EC40-B6DE-4CEC7A4B4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515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00156-8A16-904F-BF0D-5093B7D93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8CB14E-0E6C-9648-9181-9A1B2B1739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58098B-6231-F749-A843-5DA0A2AFC5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2BE3EA-5889-9A45-9991-22FA56706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D8CB-1088-7749-8736-F11C32E54CF6}" type="datetimeFigureOut">
              <a:rPr lang="en-US" smtClean="0"/>
              <a:t>9/5/18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1EA38-5984-D94F-8151-DB25E8573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A56A53-26EA-D741-9B5D-F86D05D0E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0EA57-CF63-EC40-B6DE-4CEC7A4B4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795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8C067F-CC14-B14E-BC6F-F7D1A2684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65DB1-3CE6-2D47-8038-455A02FD3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71980B-0DA9-EE4D-881C-22FAE7634E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AD8CB-1088-7749-8736-F11C32E54CF6}" type="datetimeFigureOut">
              <a:rPr lang="en-US" smtClean="0"/>
              <a:t>9/5/18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6D037-7263-A64F-AB1F-259C471857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E1229-8884-7640-9F43-9DE9C94D98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0EA57-CF63-EC40-B6DE-4CEC7A4B4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736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07EFC-05F4-EC48-A7AF-73E935C20C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C41841-80F3-8B4A-B4DD-6748285C7B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640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03417A-C9C4-E34A-B06D-99FF26645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72" y="1774372"/>
            <a:ext cx="3254829" cy="32548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F81577-CD6F-494D-A91E-BF3001260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371" y="1776989"/>
            <a:ext cx="3254830" cy="3249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A3AE52-FB91-5648-AECA-04AEC54FB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7571" y="1774372"/>
            <a:ext cx="3254831" cy="325483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63BDA1B-9284-2A4D-A504-255E209B8DC8}"/>
              </a:ext>
            </a:extLst>
          </p:cNvPr>
          <p:cNvSpPr/>
          <p:nvPr/>
        </p:nvSpPr>
        <p:spPr>
          <a:xfrm>
            <a:off x="1184280" y="1297584"/>
            <a:ext cx="19966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Random Locations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6919B8-B47A-8D4A-BC74-3EDD382A9DF0}"/>
              </a:ext>
            </a:extLst>
          </p:cNvPr>
          <p:cNvSpPr/>
          <p:nvPr/>
        </p:nvSpPr>
        <p:spPr>
          <a:xfrm>
            <a:off x="4746661" y="1297584"/>
            <a:ext cx="26096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Nearest Home Addresses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8AE9E9-866E-5446-8D49-A09A16D12B47}"/>
              </a:ext>
            </a:extLst>
          </p:cNvPr>
          <p:cNvSpPr/>
          <p:nvPr/>
        </p:nvSpPr>
        <p:spPr>
          <a:xfrm>
            <a:off x="8309042" y="1297584"/>
            <a:ext cx="31671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Residences with Available Data</a:t>
            </a:r>
          </a:p>
        </p:txBody>
      </p:sp>
    </p:spTree>
    <p:extLst>
      <p:ext uri="{BB962C8B-B14F-4D97-AF65-F5344CB8AC3E}">
        <p14:creationId xmlns:p14="http://schemas.microsoft.com/office/powerpoint/2010/main" val="2211260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25CC85F-36C5-C844-B757-79E75A2CA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43" y="1937657"/>
            <a:ext cx="2998085" cy="30044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222366-3EA0-C14D-B4CF-2333C6593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513" y="1937657"/>
            <a:ext cx="3002851" cy="30060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0FA748-31D1-BF44-8A0F-AFD95F290C4E}"/>
              </a:ext>
            </a:extLst>
          </p:cNvPr>
          <p:cNvSpPr txBox="1"/>
          <p:nvPr/>
        </p:nvSpPr>
        <p:spPr>
          <a:xfrm>
            <a:off x="967796" y="1480458"/>
            <a:ext cx="1272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 Score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2E69E-D29E-5D4C-8317-77F7B3EF51E8}"/>
              </a:ext>
            </a:extLst>
          </p:cNvPr>
          <p:cNvSpPr txBox="1"/>
          <p:nvPr/>
        </p:nvSpPr>
        <p:spPr>
          <a:xfrm>
            <a:off x="3851317" y="1497385"/>
            <a:ext cx="1679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Commute Score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870F229-4BA2-5D41-9BCC-56B29CF97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549" y="1937657"/>
            <a:ext cx="2979520" cy="29858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25070E-C350-BC4D-8EFC-22C1BB750F6C}"/>
              </a:ext>
            </a:extLst>
          </p:cNvPr>
          <p:cNvSpPr txBox="1"/>
          <p:nvPr/>
        </p:nvSpPr>
        <p:spPr>
          <a:xfrm>
            <a:off x="7103928" y="1497385"/>
            <a:ext cx="132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Safety Score</a:t>
            </a:r>
          </a:p>
        </p:txBody>
      </p:sp>
    </p:spTree>
    <p:extLst>
      <p:ext uri="{BB962C8B-B14F-4D97-AF65-F5344CB8AC3E}">
        <p14:creationId xmlns:p14="http://schemas.microsoft.com/office/powerpoint/2010/main" val="3824873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E94BA1-67E7-B34D-9044-25DEBC8D3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14" y="1632857"/>
            <a:ext cx="3483428" cy="34834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B254BE8-FA56-4A47-8C4B-A94D14DBF1FB}"/>
              </a:ext>
            </a:extLst>
          </p:cNvPr>
          <p:cNvSpPr/>
          <p:nvPr/>
        </p:nvSpPr>
        <p:spPr>
          <a:xfrm>
            <a:off x="1208313" y="904296"/>
            <a:ext cx="19594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Value (red) vs Commute (blue)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279A3C-F650-9943-8A46-FC7E6DF75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764" y="1632856"/>
            <a:ext cx="3479731" cy="34834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A4D3B2-DEA6-9049-8A3D-DF5E9A6257A9}"/>
              </a:ext>
            </a:extLst>
          </p:cNvPr>
          <p:cNvSpPr/>
          <p:nvPr/>
        </p:nvSpPr>
        <p:spPr>
          <a:xfrm>
            <a:off x="5061914" y="904295"/>
            <a:ext cx="19594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Value (red) vs Safety (blue)</a:t>
            </a:r>
          </a:p>
        </p:txBody>
      </p:sp>
    </p:spTree>
    <p:extLst>
      <p:ext uri="{BB962C8B-B14F-4D97-AF65-F5344CB8AC3E}">
        <p14:creationId xmlns:p14="http://schemas.microsoft.com/office/powerpoint/2010/main" val="121817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</TotalTime>
  <Words>33</Words>
  <Application>Microsoft Macintosh PowerPoint</Application>
  <PresentationFormat>Widescreen</PresentationFormat>
  <Paragraphs>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Troy Bailey</dc:creator>
  <cp:lastModifiedBy>Troy Bailey</cp:lastModifiedBy>
  <cp:revision>5</cp:revision>
  <dcterms:created xsi:type="dcterms:W3CDTF">2018-09-05T01:03:24Z</dcterms:created>
  <dcterms:modified xsi:type="dcterms:W3CDTF">2018-09-06T02:03:21Z</dcterms:modified>
</cp:coreProperties>
</file>